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12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994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6666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730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373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3534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82710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816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095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511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619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09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97D8-A79B-4FCE-A144-3CFAD6D06739}" type="datetimeFigureOut">
              <a:rPr lang="de-CH" smtClean="0"/>
              <a:t>03.12.2020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2CB1-B266-45C8-BA68-3FDDD447645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16864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3.png"/><Relationship Id="rId1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B57B42-FDD2-46AE-A564-21A9568762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27" b="-1"/>
          <a:stretch/>
        </p:blipFill>
        <p:spPr>
          <a:xfrm>
            <a:off x="3523485" y="10"/>
            <a:ext cx="8668512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A28434-D96E-4E70-8387-ADEA556E5C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932" y="506261"/>
            <a:ext cx="3862362" cy="3727071"/>
          </a:xfrm>
        </p:spPr>
        <p:txBody>
          <a:bodyPr anchor="b">
            <a:normAutofit/>
          </a:bodyPr>
          <a:lstStyle/>
          <a:p>
            <a:pPr algn="l"/>
            <a:r>
              <a:rPr lang="de-CH" sz="4800" dirty="0">
                <a:solidFill>
                  <a:schemeClr val="bg1"/>
                </a:solidFill>
                <a:highlight>
                  <a:srgbClr val="00FFFF"/>
                </a:highlight>
              </a:rPr>
              <a:t>Turing Project – Database </a:t>
            </a:r>
            <a:r>
              <a:rPr lang="de-CH" sz="4800" dirty="0" err="1">
                <a:solidFill>
                  <a:schemeClr val="bg1"/>
                </a:solidFill>
                <a:highlight>
                  <a:srgbClr val="00FFFF"/>
                </a:highlight>
              </a:rPr>
              <a:t>Concurrency</a:t>
            </a:r>
            <a:r>
              <a:rPr lang="de-CH" sz="4800" dirty="0">
                <a:solidFill>
                  <a:schemeClr val="bg1"/>
                </a:solidFill>
                <a:highlight>
                  <a:srgbClr val="00FFFF"/>
                </a:highlight>
              </a:rPr>
              <a:t> Control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B720009-ABF1-4F97-93D5-0528FC8DF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de-CH" sz="2000" dirty="0">
                <a:solidFill>
                  <a:schemeClr val="bg1"/>
                </a:solidFill>
                <a:highlight>
                  <a:srgbClr val="00FFFF"/>
                </a:highlight>
              </a:rPr>
              <a:t>Joey Zgraggen</a:t>
            </a:r>
          </a:p>
        </p:txBody>
      </p:sp>
    </p:spTree>
    <p:extLst>
      <p:ext uri="{BB962C8B-B14F-4D97-AF65-F5344CB8AC3E}">
        <p14:creationId xmlns:p14="http://schemas.microsoft.com/office/powerpoint/2010/main" val="20627482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8A9F3-683D-48B7-883A-2F7B87D1D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621" y="242410"/>
            <a:ext cx="10515600" cy="1325563"/>
          </a:xfrm>
        </p:spPr>
        <p:txBody>
          <a:bodyPr/>
          <a:lstStyle/>
          <a:p>
            <a:r>
              <a:rPr lang="de-CH" dirty="0" err="1"/>
              <a:t>Reminder</a:t>
            </a:r>
            <a:r>
              <a:rPr lang="de-CH" dirty="0"/>
              <a:t>: </a:t>
            </a:r>
            <a:r>
              <a:rPr lang="de-CH" dirty="0" err="1"/>
              <a:t>Locking</a:t>
            </a:r>
            <a:endParaRPr lang="de-CH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3C796FC-9E9D-4FE8-919C-35DB155C6E5C}"/>
              </a:ext>
            </a:extLst>
          </p:cNvPr>
          <p:cNvSpPr/>
          <p:nvPr/>
        </p:nvSpPr>
        <p:spPr>
          <a:xfrm>
            <a:off x="4286493" y="2680359"/>
            <a:ext cx="1343029" cy="552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Turingbanks</a:t>
            </a:r>
            <a:endParaRPr lang="de-CH" dirty="0"/>
          </a:p>
        </p:txBody>
      </p:sp>
      <p:pic>
        <p:nvPicPr>
          <p:cNvPr id="5" name="Grafik 4" descr="Sperren">
            <a:extLst>
              <a:ext uri="{FF2B5EF4-FFF2-40B4-BE49-F238E27FC236}">
                <a16:creationId xmlns:a16="http://schemas.microsoft.com/office/drawing/2014/main" id="{F2C5464C-663C-4D7D-9BC5-2FA50535AC2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09827" y="2579410"/>
            <a:ext cx="739773" cy="73977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2A3CDFF-4F98-40DC-BB5A-2BFBBA24A5DE}"/>
              </a:ext>
            </a:extLst>
          </p:cNvPr>
          <p:cNvSpPr txBox="1"/>
          <p:nvPr/>
        </p:nvSpPr>
        <p:spPr>
          <a:xfrm>
            <a:off x="2467979" y="2766599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</a:t>
            </a:r>
            <a:r>
              <a:rPr lang="de-CH" baseline="-25000" dirty="0"/>
              <a:t>1</a:t>
            </a:r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F4AEF85E-2312-49F4-9390-0558042E3FCC}"/>
              </a:ext>
            </a:extLst>
          </p:cNvPr>
          <p:cNvSpPr/>
          <p:nvPr/>
        </p:nvSpPr>
        <p:spPr>
          <a:xfrm>
            <a:off x="3283091" y="2949297"/>
            <a:ext cx="739773" cy="110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74E27B7-27F1-447A-9222-517697E8DBD1}"/>
              </a:ext>
            </a:extLst>
          </p:cNvPr>
          <p:cNvSpPr txBox="1"/>
          <p:nvPr/>
        </p:nvSpPr>
        <p:spPr>
          <a:xfrm>
            <a:off x="4817892" y="2304934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</a:t>
            </a:r>
            <a:r>
              <a:rPr lang="de-CH" baseline="-25000" dirty="0"/>
              <a:t>2</a:t>
            </a:r>
          </a:p>
        </p:txBody>
      </p:sp>
      <p:pic>
        <p:nvPicPr>
          <p:cNvPr id="9" name="Grafik 8" descr="Schließen">
            <a:extLst>
              <a:ext uri="{FF2B5EF4-FFF2-40B4-BE49-F238E27FC236}">
                <a16:creationId xmlns:a16="http://schemas.microsoft.com/office/drawing/2014/main" id="{0056D0D2-39FC-48F8-B208-2D6FF15A51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6014" y="2522877"/>
            <a:ext cx="433707" cy="433707"/>
          </a:xfrm>
          <a:prstGeom prst="rect">
            <a:avLst/>
          </a:prstGeom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0FBC64D7-E514-46F3-BD55-5079719B11DC}"/>
              </a:ext>
            </a:extLst>
          </p:cNvPr>
          <p:cNvSpPr/>
          <p:nvPr/>
        </p:nvSpPr>
        <p:spPr>
          <a:xfrm>
            <a:off x="6069706" y="2938572"/>
            <a:ext cx="1200150" cy="129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AF18F49-7C99-4948-B388-E7347C55AA6E}"/>
              </a:ext>
            </a:extLst>
          </p:cNvPr>
          <p:cNvSpPr txBox="1"/>
          <p:nvPr/>
        </p:nvSpPr>
        <p:spPr>
          <a:xfrm>
            <a:off x="6026294" y="2304934"/>
            <a:ext cx="1130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T</a:t>
            </a:r>
            <a:r>
              <a:rPr lang="de-CH" baseline="-25000" dirty="0"/>
              <a:t>2</a:t>
            </a:r>
            <a:br>
              <a:rPr lang="de-CH" dirty="0"/>
            </a:br>
            <a:r>
              <a:rPr lang="de-CH" dirty="0"/>
              <a:t>UNLOCK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014B234-2E0F-4F38-A374-528A790C6738}"/>
              </a:ext>
            </a:extLst>
          </p:cNvPr>
          <p:cNvSpPr txBox="1"/>
          <p:nvPr/>
        </p:nvSpPr>
        <p:spPr>
          <a:xfrm>
            <a:off x="2467979" y="4068705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</a:t>
            </a:r>
            <a:r>
              <a:rPr lang="de-CH" baseline="-25000" dirty="0"/>
              <a:t>1</a:t>
            </a:r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57182896-1CDC-48FB-9DBB-ED6C980E062D}"/>
              </a:ext>
            </a:extLst>
          </p:cNvPr>
          <p:cNvSpPr/>
          <p:nvPr/>
        </p:nvSpPr>
        <p:spPr>
          <a:xfrm>
            <a:off x="3283092" y="4262533"/>
            <a:ext cx="739773" cy="110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B07EF1C9-9097-40C7-A215-3DAD8F450C64}"/>
              </a:ext>
            </a:extLst>
          </p:cNvPr>
          <p:cNvSpPr/>
          <p:nvPr/>
        </p:nvSpPr>
        <p:spPr>
          <a:xfrm>
            <a:off x="6069707" y="4260172"/>
            <a:ext cx="1200150" cy="129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71E8B20-E255-4893-9DF7-EDD2DB15A9B5}"/>
              </a:ext>
            </a:extLst>
          </p:cNvPr>
          <p:cNvSpPr txBox="1"/>
          <p:nvPr/>
        </p:nvSpPr>
        <p:spPr>
          <a:xfrm>
            <a:off x="6265664" y="3651552"/>
            <a:ext cx="808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T</a:t>
            </a:r>
            <a:r>
              <a:rPr lang="de-CH" baseline="-25000" dirty="0"/>
              <a:t>1</a:t>
            </a:r>
            <a:br>
              <a:rPr lang="de-CH" dirty="0"/>
            </a:br>
            <a:r>
              <a:rPr lang="de-CH" dirty="0"/>
              <a:t>LOCK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9624C88-041A-4213-AC2C-84CDCCD02F89}"/>
              </a:ext>
            </a:extLst>
          </p:cNvPr>
          <p:cNvSpPr txBox="1"/>
          <p:nvPr/>
        </p:nvSpPr>
        <p:spPr>
          <a:xfrm>
            <a:off x="8180304" y="3651552"/>
            <a:ext cx="402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</a:t>
            </a:r>
            <a:r>
              <a:rPr lang="de-CH" baseline="-25000" dirty="0"/>
              <a:t>1</a:t>
            </a:r>
          </a:p>
        </p:txBody>
      </p:sp>
      <p:pic>
        <p:nvPicPr>
          <p:cNvPr id="21" name="Grafik 20" descr="Häkchen">
            <a:extLst>
              <a:ext uri="{FF2B5EF4-FFF2-40B4-BE49-F238E27FC236}">
                <a16:creationId xmlns:a16="http://schemas.microsoft.com/office/drawing/2014/main" id="{8854DB56-76D4-4F82-9459-87CA4EEE5B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6014" y="3869433"/>
            <a:ext cx="434892" cy="434892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2EAD3396-B4A1-4778-91DF-413B11103C24}"/>
              </a:ext>
            </a:extLst>
          </p:cNvPr>
          <p:cNvSpPr/>
          <p:nvPr/>
        </p:nvSpPr>
        <p:spPr>
          <a:xfrm>
            <a:off x="7710040" y="2680359"/>
            <a:ext cx="1343029" cy="552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Turingbanks</a:t>
            </a:r>
            <a:endParaRPr lang="de-CH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963B8E9-7455-4A36-8E67-2E2235973691}"/>
              </a:ext>
            </a:extLst>
          </p:cNvPr>
          <p:cNvSpPr/>
          <p:nvPr/>
        </p:nvSpPr>
        <p:spPr>
          <a:xfrm>
            <a:off x="7710040" y="4028100"/>
            <a:ext cx="1343029" cy="552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Turingbanks</a:t>
            </a:r>
            <a:endParaRPr lang="de-CH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7097AB1-CEB2-42D9-9C91-2482A394C154}"/>
              </a:ext>
            </a:extLst>
          </p:cNvPr>
          <p:cNvSpPr/>
          <p:nvPr/>
        </p:nvSpPr>
        <p:spPr>
          <a:xfrm>
            <a:off x="4286492" y="3976645"/>
            <a:ext cx="1343029" cy="552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Turingbanks</a:t>
            </a:r>
            <a:endParaRPr lang="de-CH" dirty="0"/>
          </a:p>
        </p:txBody>
      </p:sp>
      <p:pic>
        <p:nvPicPr>
          <p:cNvPr id="25" name="Grafik 24" descr="Sperren">
            <a:extLst>
              <a:ext uri="{FF2B5EF4-FFF2-40B4-BE49-F238E27FC236}">
                <a16:creationId xmlns:a16="http://schemas.microsoft.com/office/drawing/2014/main" id="{3D3B632C-4728-4BDF-B224-26BA26547F7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19439" y="3934438"/>
            <a:ext cx="739773" cy="73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3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56B39-5BC1-4AA6-A93C-E30F50BF2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Two</a:t>
            </a:r>
            <a:r>
              <a:rPr lang="de-CH" dirty="0"/>
              <a:t> Banks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0BAD64-2AEB-4EA4-A117-B145227E3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Bank 1 </a:t>
            </a:r>
            <a:r>
              <a:rPr lang="de-CH" dirty="0" err="1"/>
              <a:t>uses</a:t>
            </a:r>
            <a:r>
              <a:rPr lang="de-CH" dirty="0"/>
              <a:t> </a:t>
            </a:r>
            <a:r>
              <a:rPr lang="de-CH" dirty="0" err="1"/>
              <a:t>locking</a:t>
            </a:r>
            <a:r>
              <a:rPr lang="de-CH" dirty="0"/>
              <a:t> -&gt; </a:t>
            </a:r>
            <a:r>
              <a:rPr lang="de-CH" dirty="0" err="1"/>
              <a:t>consistent</a:t>
            </a:r>
            <a:endParaRPr lang="de-CH" dirty="0"/>
          </a:p>
          <a:p>
            <a:r>
              <a:rPr lang="de-CH" dirty="0"/>
              <a:t>Bank 2 </a:t>
            </a:r>
            <a:r>
              <a:rPr lang="de-CH" dirty="0" err="1"/>
              <a:t>doesn’t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locking</a:t>
            </a:r>
            <a:r>
              <a:rPr lang="de-CH" dirty="0"/>
              <a:t> -&gt; </a:t>
            </a:r>
            <a:r>
              <a:rPr lang="de-CH" dirty="0" err="1"/>
              <a:t>inconsistent</a:t>
            </a:r>
            <a:endParaRPr lang="de-CH" dirty="0"/>
          </a:p>
          <a:p>
            <a:endParaRPr lang="de-CH" dirty="0"/>
          </a:p>
          <a:p>
            <a:endParaRPr lang="de-CH" dirty="0"/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E4F7DCAA-744D-4D1A-BCCC-ED2BFB06D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70" y="3373975"/>
            <a:ext cx="5362642" cy="146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7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>
            <a:extLst>
              <a:ext uri="{FF2B5EF4-FFF2-40B4-BE49-F238E27FC236}">
                <a16:creationId xmlns:a16="http://schemas.microsoft.com/office/drawing/2014/main" id="{107F8DD4-EA79-4945-90AE-65A857E1B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63" y="2248747"/>
            <a:ext cx="2488417" cy="215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ario Drawing">
            <a:extLst>
              <a:ext uri="{FF2B5EF4-FFF2-40B4-BE49-F238E27FC236}">
                <a16:creationId xmlns:a16="http://schemas.microsoft.com/office/drawing/2014/main" id="{C2888E4C-2755-4DC9-896B-2BA306991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62047" y1="50551" x2="62047" y2="50551"/>
                        <a14:foregroundMark x1="61496" y1="49606" x2="61496" y2="49606"/>
                        <a14:foregroundMark x1="60079" y1="47874" x2="60079" y2="47874"/>
                        <a14:foregroundMark x1="38740" y1="48425" x2="38740" y2="48425"/>
                        <a14:foregroundMark x1="39291" y1="48425" x2="39291" y2="48425"/>
                        <a14:foregroundMark x1="38740" y1="49213" x2="38740" y2="49213"/>
                        <a14:foregroundMark x1="38110" y1="49606" x2="38110" y2="49606"/>
                        <a14:foregroundMark x1="48031" y1="26693" x2="48031" y2="26693"/>
                        <a14:foregroundMark x1="48661" y1="26850" x2="49449" y2="29370"/>
                        <a14:foregroundMark x1="49055" y1="23150" x2="49055" y2="23150"/>
                        <a14:foregroundMark x1="49055" y1="23150" x2="49055" y2="23150"/>
                        <a14:foregroundMark x1="49449" y1="21024" x2="49449" y2="21024"/>
                        <a14:foregroundMark x1="49449" y1="21024" x2="49449" y2="21024"/>
                        <a14:foregroundMark x1="44567" y1="22205" x2="44567" y2="22205"/>
                        <a14:foregroundMark x1="44567" y1="22205" x2="44567" y2="22205"/>
                        <a14:foregroundMark x1="55669" y1="21024" x2="55669" y2="21024"/>
                        <a14:foregroundMark x1="55433" y1="21811" x2="55433" y2="21811"/>
                        <a14:foregroundMark x1="55433" y1="21811" x2="55433" y2="218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223" y="1680990"/>
            <a:ext cx="1135509" cy="113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Download Free png Luigi Face - Mario And Luigi Face PNG Image | Transparent  PNG Free ... - DLPNG.com">
            <a:extLst>
              <a:ext uri="{FF2B5EF4-FFF2-40B4-BE49-F238E27FC236}">
                <a16:creationId xmlns:a16="http://schemas.microsoft.com/office/drawing/2014/main" id="{44E66ACC-E47F-4888-97F7-66F5F3F30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519" b="90370" l="10000" r="90000">
                        <a14:foregroundMark x1="50854" y1="8519" x2="50854" y2="8519"/>
                        <a14:foregroundMark x1="50854" y1="8519" x2="50854" y2="8519"/>
                        <a14:foregroundMark x1="52073" y1="20926" x2="52073" y2="20926"/>
                        <a14:foregroundMark x1="52073" y1="20926" x2="52073" y2="20926"/>
                        <a14:foregroundMark x1="48659" y1="21111" x2="48659" y2="21111"/>
                        <a14:foregroundMark x1="48659" y1="21111" x2="48659" y2="21111"/>
                        <a14:foregroundMark x1="50488" y1="20926" x2="50488" y2="20926"/>
                        <a14:foregroundMark x1="50488" y1="20926" x2="50488" y2="20926"/>
                        <a14:foregroundMark x1="50488" y1="20926" x2="50488" y2="20926"/>
                        <a14:foregroundMark x1="50488" y1="20926" x2="50488" y2="20926"/>
                        <a14:foregroundMark x1="50244" y1="18519" x2="51220" y2="18333"/>
                        <a14:foregroundMark x1="51220" y1="18519" x2="51220" y2="18519"/>
                        <a14:foregroundMark x1="46951" y1="20926" x2="46341" y2="22778"/>
                        <a14:foregroundMark x1="43659" y1="50370" x2="41341" y2="53148"/>
                        <a14:foregroundMark x1="45122" y1="49259" x2="55854" y2="46667"/>
                        <a14:foregroundMark x1="55854" y1="46667" x2="54634" y2="56296"/>
                        <a14:foregroundMark x1="55366" y1="44444" x2="58049" y2="48333"/>
                        <a14:foregroundMark x1="46707" y1="45556" x2="44512" y2="56667"/>
                        <a14:foregroundMark x1="44268" y1="46481" x2="42927" y2="52963"/>
                        <a14:foregroundMark x1="46951" y1="19630" x2="45122" y2="24630"/>
                        <a14:foregroundMark x1="51585" y1="20370" x2="53780" y2="27407"/>
                        <a14:foregroundMark x1="50366" y1="90370" x2="50854" y2="90370"/>
                        <a14:foregroundMark x1="50976" y1="90370" x2="49146" y2="903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10" y="369473"/>
            <a:ext cx="1528722" cy="100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8497E9E-DFF3-439E-9A9C-2F47841693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310" b="97414" l="9874" r="97059">
                        <a14:foregroundMark x1="27311" y1="18750" x2="27311" y2="18750"/>
                        <a14:foregroundMark x1="26471" y1="38147" x2="26471" y2="38147"/>
                        <a14:foregroundMark x1="26471" y1="41164" x2="26471" y2="41164"/>
                        <a14:foregroundMark x1="26261" y1="41164" x2="26261" y2="41164"/>
                        <a14:foregroundMark x1="23739" y1="34914" x2="23739" y2="34914"/>
                        <a14:foregroundMark x1="23739" y1="34914" x2="23739" y2="34914"/>
                        <a14:foregroundMark x1="23319" y1="32759" x2="23319" y2="31897"/>
                        <a14:foregroundMark x1="23739" y1="30603" x2="24580" y2="29310"/>
                        <a14:foregroundMark x1="27311" y1="28233" x2="27311" y2="28233"/>
                        <a14:foregroundMark x1="29622" y1="29957" x2="30042" y2="31034"/>
                        <a14:foregroundMark x1="29412" y1="32328" x2="29412" y2="32328"/>
                        <a14:foregroundMark x1="22269" y1="33190" x2="22269" y2="33190"/>
                        <a14:foregroundMark x1="22059" y1="33190" x2="22059" y2="33190"/>
                        <a14:foregroundMark x1="46849" y1="24138" x2="48739" y2="23922"/>
                        <a14:foregroundMark x1="58824" y1="26509" x2="63235" y2="31681"/>
                        <a14:foregroundMark x1="63025" y1="34483" x2="35924" y2="42888"/>
                        <a14:foregroundMark x1="30672" y1="44397" x2="17227" y2="33405"/>
                        <a14:foregroundMark x1="17227" y1="33405" x2="17227" y2="32328"/>
                        <a14:foregroundMark x1="20798" y1="33190" x2="30042" y2="19612"/>
                        <a14:foregroundMark x1="17017" y1="28017" x2="20378" y2="20905"/>
                        <a14:foregroundMark x1="17857" y1="27155" x2="29412" y2="14440"/>
                        <a14:foregroundMark x1="29412" y1="14440" x2="39496" y2="9052"/>
                        <a14:foregroundMark x1="32353" y1="14655" x2="23950" y2="28664"/>
                        <a14:foregroundMark x1="25000" y1="26293" x2="30042" y2="33621"/>
                        <a14:foregroundMark x1="30042" y1="33621" x2="29832" y2="35129"/>
                        <a14:foregroundMark x1="28361" y1="35991" x2="27311" y2="36638"/>
                        <a14:foregroundMark x1="38235" y1="89871" x2="51261" y2="95043"/>
                        <a14:foregroundMark x1="46008" y1="93319" x2="52521" y2="97414"/>
                        <a14:foregroundMark x1="92647" y1="38793" x2="93067" y2="45043"/>
                        <a14:foregroundMark x1="96218" y1="41810" x2="97059" y2="42888"/>
                        <a14:foregroundMark x1="96218" y1="43534" x2="94538" y2="46552"/>
                        <a14:foregroundMark x1="58613" y1="7974" x2="61765" y2="7112"/>
                        <a14:foregroundMark x1="62815" y1="6466" x2="52941" y2="4310"/>
                        <a14:foregroundMark x1="52101" y1="4957" x2="20588" y2="18966"/>
                        <a14:foregroundMark x1="20588" y1="18966" x2="18697" y2="21983"/>
                        <a14:foregroundMark x1="17857" y1="23491" x2="30672" y2="10129"/>
                        <a14:foregroundMark x1="30672" y1="10129" x2="45378" y2="6466"/>
                        <a14:foregroundMark x1="36555" y1="7974" x2="21218" y2="15302"/>
                        <a14:foregroundMark x1="21218" y1="15302" x2="15546" y2="20690"/>
                        <a14:backgroundMark x1="13655" y1="6034" x2="13655" y2="6034"/>
                        <a14:backgroundMark x1="28782" y1="3233" x2="17857" y2="6466"/>
                        <a14:backgroundMark x1="29202" y1="4741" x2="12815" y2="11638"/>
                        <a14:backgroundMark x1="12815" y1="11638" x2="1471" y2="22845"/>
                        <a14:backgroundMark x1="34874" y1="0" x2="37605" y2="0"/>
                        <a14:backgroundMark x1="35714" y1="1509" x2="47689" y2="21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73011" y="1774806"/>
            <a:ext cx="972393" cy="94787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0D82A77-934D-4C61-BAFF-D9C417DCFBD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698" b="93960" l="7500" r="92500">
                        <a14:foregroundMark x1="33333" y1="68456" x2="35000" y2="34228"/>
                        <a14:foregroundMark x1="35000" y1="34228" x2="52500" y2="65101"/>
                        <a14:foregroundMark x1="52500" y1="65101" x2="33333" y2="34228"/>
                        <a14:foregroundMark x1="33333" y1="34228" x2="35833" y2="40940"/>
                        <a14:foregroundMark x1="51667" y1="62416" x2="59167" y2="37584"/>
                        <a14:foregroundMark x1="59167" y1="38926" x2="60000" y2="13423"/>
                        <a14:foregroundMark x1="57500" y1="23490" x2="20000" y2="38926"/>
                        <a14:foregroundMark x1="20000" y1="38926" x2="8333" y2="71141"/>
                        <a14:foregroundMark x1="8333" y1="71141" x2="42500" y2="46309"/>
                        <a14:foregroundMark x1="42500" y1="46309" x2="53333" y2="78523"/>
                        <a14:foregroundMark x1="53333" y1="78523" x2="74167" y2="45638"/>
                        <a14:foregroundMark x1="74167" y1="45638" x2="62500" y2="83221"/>
                        <a14:foregroundMark x1="62500" y1="83221" x2="79167" y2="48993"/>
                        <a14:foregroundMark x1="79167" y1="48993" x2="68333" y2="81879"/>
                        <a14:foregroundMark x1="68333" y1="81879" x2="55833" y2="85906"/>
                        <a14:foregroundMark x1="31667" y1="30201" x2="63333" y2="6040"/>
                        <a14:foregroundMark x1="63333" y1="6040" x2="78333" y2="18121"/>
                        <a14:foregroundMark x1="67500" y1="26174" x2="92500" y2="91946"/>
                        <a14:foregroundMark x1="92500" y1="91946" x2="84167" y2="57047"/>
                        <a14:foregroundMark x1="84167" y1="57047" x2="84167" y2="57718"/>
                        <a14:foregroundMark x1="80000" y1="67785" x2="82500" y2="31544"/>
                        <a14:foregroundMark x1="82500" y1="31544" x2="75000" y2="33557"/>
                        <a14:foregroundMark x1="68333" y1="22148" x2="79167" y2="32886"/>
                        <a14:foregroundMark x1="75000" y1="19463" x2="84167" y2="30872"/>
                        <a14:foregroundMark x1="79167" y1="20805" x2="86667" y2="36913"/>
                        <a14:foregroundMark x1="52500" y1="12081" x2="23333" y2="22148"/>
                        <a14:foregroundMark x1="47500" y1="19463" x2="35833" y2="28859"/>
                        <a14:foregroundMark x1="35833" y1="24832" x2="60000" y2="9396"/>
                        <a14:foregroundMark x1="56667" y1="9396" x2="21667" y2="19463"/>
                        <a14:foregroundMark x1="33333" y1="20805" x2="30833" y2="27517"/>
                        <a14:foregroundMark x1="44167" y1="14094" x2="28333" y2="27517"/>
                        <a14:foregroundMark x1="52500" y1="10738" x2="30833" y2="15436"/>
                        <a14:foregroundMark x1="44167" y1="9396" x2="25000" y2="15436"/>
                        <a14:foregroundMark x1="44167" y1="8054" x2="23333" y2="18121"/>
                        <a14:foregroundMark x1="25833" y1="13423" x2="13333" y2="22148"/>
                        <a14:foregroundMark x1="25833" y1="14765" x2="14167" y2="27517"/>
                        <a14:foregroundMark x1="21667" y1="19463" x2="15000" y2="30872"/>
                        <a14:foregroundMark x1="19167" y1="24161" x2="12500" y2="42282"/>
                        <a14:foregroundMark x1="15000" y1="33557" x2="10833" y2="47651"/>
                        <a14:foregroundMark x1="13333" y1="40940" x2="12500" y2="60403"/>
                        <a14:foregroundMark x1="16667" y1="42953" x2="15833" y2="62416"/>
                        <a14:foregroundMark x1="18333" y1="46980" x2="16667" y2="69128"/>
                        <a14:foregroundMark x1="18333" y1="52349" x2="16667" y2="72483"/>
                        <a14:foregroundMark x1="20000" y1="57718" x2="21667" y2="85235"/>
                        <a14:foregroundMark x1="29167" y1="69128" x2="29167" y2="82550"/>
                        <a14:foregroundMark x1="26667" y1="77852" x2="25000" y2="85235"/>
                        <a14:foregroundMark x1="21667" y1="78523" x2="20000" y2="83893"/>
                        <a14:foregroundMark x1="17500" y1="77181" x2="15833" y2="87919"/>
                        <a14:foregroundMark x1="14167" y1="73826" x2="13333" y2="84564"/>
                        <a14:foregroundMark x1="12500" y1="69128" x2="16667" y2="83893"/>
                        <a14:foregroundMark x1="21667" y1="63758" x2="27500" y2="82550"/>
                        <a14:foregroundMark x1="31667" y1="75168" x2="34167" y2="85235"/>
                        <a14:foregroundMark x1="32500" y1="83893" x2="59167" y2="91275"/>
                        <a14:foregroundMark x1="42500" y1="91946" x2="57500" y2="90604"/>
                        <a14:foregroundMark x1="37500" y1="93960" x2="57500" y2="9194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80525" y="4135316"/>
            <a:ext cx="864879" cy="107389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5D7C758-4697-4A2A-BACC-DD4557EC50A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825" b="94386" l="5036" r="92806">
                        <a14:foregroundMark x1="26978" y1="55088" x2="27698" y2="56491"/>
                        <a14:foregroundMark x1="24820" y1="53333" x2="24820" y2="57193"/>
                        <a14:foregroundMark x1="25180" y1="53684" x2="25180" y2="56491"/>
                        <a14:foregroundMark x1="6115" y1="54386" x2="5036" y2="57193"/>
                        <a14:foregroundMark x1="6115" y1="50526" x2="7554" y2="53684"/>
                        <a14:foregroundMark x1="39928" y1="73684" x2="46763" y2="79298"/>
                        <a14:foregroundMark x1="44964" y1="79649" x2="55396" y2="83509"/>
                        <a14:foregroundMark x1="45324" y1="83509" x2="56835" y2="86316"/>
                        <a14:foregroundMark x1="46043" y1="86316" x2="51799" y2="88772"/>
                        <a14:foregroundMark x1="54676" y1="89474" x2="57554" y2="90175"/>
                        <a14:foregroundMark x1="58273" y1="91579" x2="58993" y2="91579"/>
                        <a14:foregroundMark x1="60072" y1="92632" x2="60072" y2="92632"/>
                        <a14:foregroundMark x1="61871" y1="92982" x2="61871" y2="92982"/>
                        <a14:foregroundMark x1="61511" y1="94035" x2="61511" y2="94035"/>
                        <a14:foregroundMark x1="60072" y1="94386" x2="60072" y2="94386"/>
                        <a14:foregroundMark x1="56835" y1="84211" x2="55755" y2="83158"/>
                        <a14:foregroundMark x1="51439" y1="80351" x2="49281" y2="78947"/>
                        <a14:foregroundMark x1="46043" y1="77544" x2="46043" y2="77544"/>
                        <a14:foregroundMark x1="44604" y1="76140" x2="45324" y2="75088"/>
                        <a14:foregroundMark x1="49640" y1="73684" x2="53957" y2="73684"/>
                        <a14:foregroundMark x1="56115" y1="73684" x2="58273" y2="75088"/>
                        <a14:foregroundMark x1="61151" y1="77895" x2="62950" y2="81404"/>
                        <a14:foregroundMark x1="65827" y1="82807" x2="70144" y2="83860"/>
                        <a14:foregroundMark x1="73741" y1="83509" x2="74460" y2="82105"/>
                        <a14:foregroundMark x1="76259" y1="77544" x2="76619" y2="74386"/>
                        <a14:foregroundMark x1="76619" y1="73684" x2="63669" y2="77544"/>
                        <a14:foregroundMark x1="60791" y1="78596" x2="57194" y2="78596"/>
                        <a14:foregroundMark x1="51079" y1="78596" x2="46763" y2="78246"/>
                        <a14:foregroundMark x1="38849" y1="76140" x2="38849" y2="76140"/>
                        <a14:foregroundMark x1="35971" y1="75088" x2="35252" y2="74737"/>
                        <a14:foregroundMark x1="34532" y1="70877" x2="36331" y2="68070"/>
                        <a14:foregroundMark x1="40647" y1="66316" x2="44604" y2="70877"/>
                        <a14:foregroundMark x1="43885" y1="74386" x2="44604" y2="67018"/>
                        <a14:foregroundMark x1="50360" y1="51930" x2="53237" y2="49825"/>
                        <a14:foregroundMark x1="56115" y1="47719" x2="61871" y2="48421"/>
                        <a14:foregroundMark x1="67266" y1="51228" x2="61511" y2="50526"/>
                        <a14:foregroundMark x1="40288" y1="46667" x2="51799" y2="54386"/>
                        <a14:foregroundMark x1="58273" y1="56491" x2="56475" y2="55789"/>
                        <a14:foregroundMark x1="56115" y1="55088" x2="56835" y2="55789"/>
                        <a14:foregroundMark x1="56115" y1="54386" x2="55036" y2="55088"/>
                        <a14:foregroundMark x1="43885" y1="50877" x2="42446" y2="55789"/>
                        <a14:foregroundMark x1="44604" y1="50877" x2="50719" y2="61404"/>
                        <a14:foregroundMark x1="62950" y1="49825" x2="67626" y2="61754"/>
                        <a14:foregroundMark x1="70863" y1="51579" x2="73022" y2="56491"/>
                        <a14:foregroundMark x1="75899" y1="51930" x2="76978" y2="57895"/>
                        <a14:foregroundMark x1="76259" y1="51579" x2="76259" y2="52982"/>
                        <a14:foregroundMark x1="76259" y1="51579" x2="76259" y2="51579"/>
                        <a14:foregroundMark x1="75540" y1="48421" x2="76619" y2="49123"/>
                        <a14:foregroundMark x1="76619" y1="49123" x2="76978" y2="49825"/>
                        <a14:foregroundMark x1="79137" y1="55088" x2="79496" y2="58596"/>
                        <a14:foregroundMark x1="79137" y1="64912" x2="77698" y2="69123"/>
                        <a14:foregroundMark x1="77698" y1="72281" x2="77698" y2="75789"/>
                        <a14:foregroundMark x1="77698" y1="78246" x2="77698" y2="79298"/>
                        <a14:foregroundMark x1="78058" y1="80351" x2="78777" y2="80702"/>
                        <a14:foregroundMark x1="80935" y1="76842" x2="82014" y2="75088"/>
                        <a14:foregroundMark x1="83094" y1="73333" x2="83813" y2="71930"/>
                        <a14:foregroundMark x1="83813" y1="70175" x2="83813" y2="70175"/>
                        <a14:foregroundMark x1="84892" y1="70526" x2="86331" y2="69474"/>
                        <a14:foregroundMark x1="87410" y1="67368" x2="87770" y2="66316"/>
                        <a14:foregroundMark x1="88489" y1="64912" x2="88489" y2="63860"/>
                        <a14:foregroundMark x1="89209" y1="62456" x2="89928" y2="61053"/>
                        <a14:foregroundMark x1="90647" y1="58947" x2="90647" y2="57895"/>
                        <a14:foregroundMark x1="92086" y1="53684" x2="92086" y2="53684"/>
                        <a14:foregroundMark x1="92806" y1="55088" x2="92806" y2="55088"/>
                        <a14:foregroundMark x1="83813" y1="55439" x2="83813" y2="55439"/>
                        <a14:foregroundMark x1="81655" y1="51228" x2="81655" y2="51228"/>
                        <a14:foregroundMark x1="81655" y1="50526" x2="82734" y2="55088"/>
                        <a14:foregroundMark x1="83453" y1="58596" x2="82734" y2="58246"/>
                        <a14:foregroundMark x1="76259" y1="45965" x2="74101" y2="40000"/>
                        <a14:foregroundMark x1="67626" y1="28772" x2="65468" y2="25965"/>
                        <a14:foregroundMark x1="62230" y1="22456" x2="60791" y2="22456"/>
                        <a14:foregroundMark x1="57194" y1="23509" x2="57194" y2="26316"/>
                        <a14:foregroundMark x1="57554" y1="27368" x2="59712" y2="29474"/>
                        <a14:foregroundMark x1="62230" y1="30877" x2="62950" y2="31228"/>
                        <a14:foregroundMark x1="64748" y1="31579" x2="65468" y2="31579"/>
                        <a14:foregroundMark x1="66187" y1="31579" x2="66187" y2="31579"/>
                        <a14:foregroundMark x1="66547" y1="30175" x2="65827" y2="29474"/>
                        <a14:foregroundMark x1="62230" y1="28772" x2="57194" y2="29123"/>
                        <a14:foregroundMark x1="56115" y1="29474" x2="56115" y2="30175"/>
                        <a14:foregroundMark x1="55755" y1="30877" x2="58273" y2="30877"/>
                        <a14:foregroundMark x1="67986" y1="30877" x2="70144" y2="30877"/>
                        <a14:foregroundMark x1="74460" y1="30175" x2="74460" y2="30175"/>
                        <a14:foregroundMark x1="74820" y1="30175" x2="72662" y2="32281"/>
                        <a14:foregroundMark x1="70504" y1="30877" x2="70504" y2="30877"/>
                        <a14:foregroundMark x1="70863" y1="30175" x2="69065" y2="30175"/>
                        <a14:foregroundMark x1="55755" y1="37193" x2="53957" y2="40000"/>
                        <a14:foregroundMark x1="50000" y1="44561" x2="49281" y2="45965"/>
                        <a14:foregroundMark x1="43885" y1="51579" x2="43885" y2="51579"/>
                        <a14:foregroundMark x1="43165" y1="53684" x2="44964" y2="57193"/>
                        <a14:foregroundMark x1="47842" y1="60000" x2="49281" y2="6491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15812" y="4316963"/>
            <a:ext cx="870329" cy="89224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D4FC67D8-59DF-4187-B137-0BFBA865246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6250" b="95536" l="3607" r="93115">
                        <a14:foregroundMark x1="64918" y1="38839" x2="63607" y2="36607"/>
                        <a14:foregroundMark x1="60656" y1="30804" x2="59016" y2="29018"/>
                        <a14:foregroundMark x1="58033" y1="28125" x2="56393" y2="26339"/>
                        <a14:foregroundMark x1="55738" y1="25000" x2="54098" y2="25893"/>
                        <a14:foregroundMark x1="53115" y1="26786" x2="53115" y2="26786"/>
                        <a14:foregroundMark x1="52131" y1="26786" x2="50820" y2="26339"/>
                        <a14:foregroundMark x1="48197" y1="21875" x2="46885" y2="20536"/>
                        <a14:foregroundMark x1="42951" y1="18304" x2="41311" y2="17411"/>
                        <a14:foregroundMark x1="38361" y1="16964" x2="36393" y2="16518"/>
                        <a14:foregroundMark x1="32787" y1="16518" x2="31475" y2="16518"/>
                        <a14:foregroundMark x1="28852" y1="16964" x2="26885" y2="17857"/>
                        <a14:foregroundMark x1="23934" y1="18304" x2="21639" y2="19196"/>
                        <a14:foregroundMark x1="20000" y1="19196" x2="18689" y2="20089"/>
                        <a14:foregroundMark x1="17049" y1="20536" x2="12787" y2="20982"/>
                        <a14:foregroundMark x1="11803" y1="21429" x2="11148" y2="21429"/>
                        <a14:foregroundMark x1="9836" y1="21429" x2="8197" y2="21429"/>
                        <a14:foregroundMark x1="4590" y1="21875" x2="4590" y2="21875"/>
                        <a14:foregroundMark x1="51475" y1="17411" x2="53115" y2="16518"/>
                        <a14:foregroundMark x1="54754" y1="15625" x2="55738" y2="15179"/>
                        <a14:foregroundMark x1="56066" y1="14286" x2="56066" y2="13393"/>
                        <a14:foregroundMark x1="56066" y1="11607" x2="55738" y2="10714"/>
                        <a14:foregroundMark x1="54426" y1="8929" x2="53443" y2="8482"/>
                        <a14:foregroundMark x1="52459" y1="7143" x2="50820" y2="6696"/>
                        <a14:foregroundMark x1="49836" y1="6696" x2="49508" y2="6696"/>
                        <a14:foregroundMark x1="69836" y1="30357" x2="71803" y2="34821"/>
                        <a14:foregroundMark x1="74098" y1="40179" x2="74426" y2="41964"/>
                        <a14:foregroundMark x1="77377" y1="46875" x2="78361" y2="49107"/>
                        <a14:foregroundMark x1="79672" y1="52232" x2="80000" y2="54464"/>
                        <a14:foregroundMark x1="80328" y1="57143" x2="80328" y2="57589"/>
                        <a14:foregroundMark x1="81311" y1="54018" x2="82295" y2="49554"/>
                        <a14:foregroundMark x1="83934" y1="44643" x2="84590" y2="42411"/>
                        <a14:foregroundMark x1="84590" y1="42411" x2="84590" y2="45089"/>
                        <a14:foregroundMark x1="82623" y1="50893" x2="82623" y2="54018"/>
                        <a14:foregroundMark x1="81967" y1="57589" x2="81639" y2="60714"/>
                        <a14:foregroundMark x1="80984" y1="63839" x2="80656" y2="66964"/>
                        <a14:foregroundMark x1="80328" y1="70089" x2="79672" y2="72321"/>
                        <a14:foregroundMark x1="79672" y1="74554" x2="79672" y2="74554"/>
                        <a14:foregroundMark x1="80656" y1="73661" x2="82623" y2="71429"/>
                        <a14:foregroundMark x1="83934" y1="68304" x2="84918" y2="65179"/>
                        <a14:foregroundMark x1="84262" y1="65179" x2="75082" y2="75893"/>
                        <a14:foregroundMark x1="73115" y1="79018" x2="70492" y2="82589"/>
                        <a14:foregroundMark x1="69508" y1="84375" x2="67541" y2="85714"/>
                        <a14:foregroundMark x1="64262" y1="86607" x2="76393" y2="82143"/>
                        <a14:foregroundMark x1="76393" y1="82143" x2="79344" y2="79911"/>
                        <a14:foregroundMark x1="79344" y1="79464" x2="67541" y2="87500"/>
                        <a14:foregroundMark x1="67541" y1="87500" x2="67541" y2="87500"/>
                        <a14:foregroundMark x1="65246" y1="88839" x2="58689" y2="90179"/>
                        <a14:foregroundMark x1="56066" y1="90179" x2="53770" y2="90625"/>
                        <a14:foregroundMark x1="44918" y1="88393" x2="46885" y2="88393"/>
                        <a14:foregroundMark x1="47541" y1="89732" x2="49180" y2="92411"/>
                        <a14:foregroundMark x1="51148" y1="93304" x2="51803" y2="94196"/>
                        <a14:foregroundMark x1="53443" y1="94643" x2="55410" y2="95089"/>
                        <a14:foregroundMark x1="59016" y1="95536" x2="60000" y2="95536"/>
                        <a14:foregroundMark x1="63279" y1="94643" x2="63934" y2="94196"/>
                        <a14:foregroundMark x1="75082" y1="70982" x2="75738" y2="68304"/>
                        <a14:foregroundMark x1="79344" y1="65179" x2="85246" y2="67857"/>
                        <a14:foregroundMark x1="86230" y1="68750" x2="89508" y2="70982"/>
                        <a14:foregroundMark x1="90492" y1="71875" x2="90492" y2="71875"/>
                        <a14:foregroundMark x1="89180" y1="69196" x2="93115" y2="6830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31223" y="5585700"/>
            <a:ext cx="1229295" cy="902827"/>
          </a:xfrm>
          <a:prstGeom prst="rect">
            <a:avLst/>
          </a:prstGeom>
        </p:spPr>
      </p:pic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C57918DB-8AF1-435C-9272-87E4E3A083C3}"/>
              </a:ext>
            </a:extLst>
          </p:cNvPr>
          <p:cNvSpPr/>
          <p:nvPr/>
        </p:nvSpPr>
        <p:spPr>
          <a:xfrm rot="20243937">
            <a:off x="6346944" y="2931335"/>
            <a:ext cx="1526404" cy="2343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0FB20C47-7EB1-477A-8BE1-B7BCD931F91C}"/>
              </a:ext>
            </a:extLst>
          </p:cNvPr>
          <p:cNvSpPr/>
          <p:nvPr/>
        </p:nvSpPr>
        <p:spPr>
          <a:xfrm rot="1877947">
            <a:off x="6149789" y="4149267"/>
            <a:ext cx="1526404" cy="2343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334A2A49-CC5D-4D9C-AB0F-75F3D72A3D3E}"/>
              </a:ext>
            </a:extLst>
          </p:cNvPr>
          <p:cNvSpPr/>
          <p:nvPr/>
        </p:nvSpPr>
        <p:spPr>
          <a:xfrm rot="5400000">
            <a:off x="4865475" y="4555069"/>
            <a:ext cx="1526404" cy="2343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5E3D7E0E-ED5D-4CAA-B84B-46CF45FB1C34}"/>
              </a:ext>
            </a:extLst>
          </p:cNvPr>
          <p:cNvSpPr/>
          <p:nvPr/>
        </p:nvSpPr>
        <p:spPr>
          <a:xfrm rot="16200000">
            <a:off x="5226904" y="1940014"/>
            <a:ext cx="1330956" cy="2343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6F42E140-E47D-44B0-81E1-3F7EA6ADC02B}"/>
              </a:ext>
            </a:extLst>
          </p:cNvPr>
          <p:cNvSpPr/>
          <p:nvPr/>
        </p:nvSpPr>
        <p:spPr>
          <a:xfrm rot="12211627">
            <a:off x="3826544" y="2588034"/>
            <a:ext cx="1526404" cy="2343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FB40FDC4-36B4-43F3-A3DB-F69488563CD8}"/>
              </a:ext>
            </a:extLst>
          </p:cNvPr>
          <p:cNvSpPr/>
          <p:nvPr/>
        </p:nvSpPr>
        <p:spPr>
          <a:xfrm rot="8940978">
            <a:off x="3558264" y="3813716"/>
            <a:ext cx="1693211" cy="2343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BD932645-00B7-46DC-B39C-C30C524E5CDA}"/>
              </a:ext>
            </a:extLst>
          </p:cNvPr>
          <p:cNvSpPr/>
          <p:nvPr/>
        </p:nvSpPr>
        <p:spPr>
          <a:xfrm rot="19727513">
            <a:off x="3710664" y="3966116"/>
            <a:ext cx="1693211" cy="23438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FB492A31-6E1A-4528-BD2A-5BF92AFD01D3}"/>
              </a:ext>
            </a:extLst>
          </p:cNvPr>
          <p:cNvSpPr/>
          <p:nvPr/>
        </p:nvSpPr>
        <p:spPr>
          <a:xfrm rot="16200000">
            <a:off x="5058350" y="4549020"/>
            <a:ext cx="1526404" cy="23438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2CEABB20-540D-4263-B572-B413F3BA05AE}"/>
              </a:ext>
            </a:extLst>
          </p:cNvPr>
          <p:cNvSpPr/>
          <p:nvPr/>
        </p:nvSpPr>
        <p:spPr>
          <a:xfrm rot="12706344">
            <a:off x="6193424" y="3913103"/>
            <a:ext cx="1616884" cy="23438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Pfeil: nach rechts 26">
            <a:extLst>
              <a:ext uri="{FF2B5EF4-FFF2-40B4-BE49-F238E27FC236}">
                <a16:creationId xmlns:a16="http://schemas.microsoft.com/office/drawing/2014/main" id="{AA1131E5-7498-4884-96DB-A08802D7B812}"/>
              </a:ext>
            </a:extLst>
          </p:cNvPr>
          <p:cNvSpPr/>
          <p:nvPr/>
        </p:nvSpPr>
        <p:spPr>
          <a:xfrm rot="9415376">
            <a:off x="6206461" y="2723859"/>
            <a:ext cx="1526404" cy="23438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Pfeil: nach rechts 27">
            <a:extLst>
              <a:ext uri="{FF2B5EF4-FFF2-40B4-BE49-F238E27FC236}">
                <a16:creationId xmlns:a16="http://schemas.microsoft.com/office/drawing/2014/main" id="{D9561056-72C3-4E25-BAB2-BA23A33CB7DA}"/>
              </a:ext>
            </a:extLst>
          </p:cNvPr>
          <p:cNvSpPr/>
          <p:nvPr/>
        </p:nvSpPr>
        <p:spPr>
          <a:xfrm rot="5400000">
            <a:off x="4975092" y="1981320"/>
            <a:ext cx="1330956" cy="23438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Pfeil: nach rechts 28">
            <a:extLst>
              <a:ext uri="{FF2B5EF4-FFF2-40B4-BE49-F238E27FC236}">
                <a16:creationId xmlns:a16="http://schemas.microsoft.com/office/drawing/2014/main" id="{837AC996-4904-4827-BED4-0057EE509494}"/>
              </a:ext>
            </a:extLst>
          </p:cNvPr>
          <p:cNvSpPr/>
          <p:nvPr/>
        </p:nvSpPr>
        <p:spPr>
          <a:xfrm rot="1458264">
            <a:off x="3730454" y="2795673"/>
            <a:ext cx="1526404" cy="23438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579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0AAB6C-B186-48B9-86D4-6D0494426B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69" r="8790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2508241-3199-42D0-96ED-94F2C44C0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DEMO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252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C9C01F-F349-4523-B3F3-FFAD6F35AC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27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E409BA-1701-4781-92C3-5CA94205E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Thank you!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9377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Breitbild</PresentationFormat>
  <Paragraphs>18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Turing Project – Database Concurrency Control</vt:lpstr>
      <vt:lpstr>Reminder: Locking</vt:lpstr>
      <vt:lpstr>Two Banks</vt:lpstr>
      <vt:lpstr>PowerPoint-Präsentation</vt:lpstr>
      <vt:lpstr>DEMO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Turing Project – Database Concurrency Control</dc:title>
  <dc:creator>Joey Zgraggen</dc:creator>
  <cp:lastModifiedBy>Joey Zgraggen</cp:lastModifiedBy>
  <cp:revision>1</cp:revision>
  <dcterms:created xsi:type="dcterms:W3CDTF">2020-12-03T09:17:24Z</dcterms:created>
  <dcterms:modified xsi:type="dcterms:W3CDTF">2020-12-03T09:17:36Z</dcterms:modified>
</cp:coreProperties>
</file>